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123F57-CD99-B54E-B3DC-37A48276CC1F}" v="18" dt="2022-07-12T14:14:39.0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753"/>
    <p:restoredTop sz="96197"/>
  </p:normalViewPr>
  <p:slideViewPr>
    <p:cSldViewPr snapToGrid="0" snapToObjects="1">
      <p:cViewPr>
        <p:scale>
          <a:sx n="83" d="100"/>
          <a:sy n="83" d="100"/>
        </p:scale>
        <p:origin x="496" y="10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1.xml"/><Relationship Id="rId5" Type="http://schemas.openxmlformats.org/officeDocument/2006/relationships/slide" Target="slides/slide4.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116028-CC14-3875-EC50-188EBC1690FD}"/>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0CCDC1EB-CF9C-4661-D583-50D930A0BF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2E2E632A-D04C-826F-35EA-14A9D9854155}"/>
              </a:ext>
            </a:extLst>
          </p:cNvPr>
          <p:cNvSpPr>
            <a:spLocks noGrp="1"/>
          </p:cNvSpPr>
          <p:nvPr>
            <p:ph type="dt" sz="half" idx="10"/>
          </p:nvPr>
        </p:nvSpPr>
        <p:spPr/>
        <p:txBody>
          <a:bodyPr/>
          <a:lstStyle/>
          <a:p>
            <a:fld id="{F3714A2A-C0A3-A54B-A70D-73EAC150E5EA}" type="datetimeFigureOut">
              <a:rPr lang="de-DE" smtClean="0"/>
              <a:t>12.07.22</a:t>
            </a:fld>
            <a:endParaRPr lang="de-DE"/>
          </a:p>
        </p:txBody>
      </p:sp>
      <p:sp>
        <p:nvSpPr>
          <p:cNvPr id="5" name="Fußzeilenplatzhalter 4">
            <a:extLst>
              <a:ext uri="{FF2B5EF4-FFF2-40B4-BE49-F238E27FC236}">
                <a16:creationId xmlns:a16="http://schemas.microsoft.com/office/drawing/2014/main" id="{EC5831DA-D3C1-3793-AB7F-B69A42AA979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4023EE0-5977-57B7-9A8C-333AF6EA9932}"/>
              </a:ext>
            </a:extLst>
          </p:cNvPr>
          <p:cNvSpPr>
            <a:spLocks noGrp="1"/>
          </p:cNvSpPr>
          <p:nvPr>
            <p:ph type="sldNum" sz="quarter" idx="12"/>
          </p:nvPr>
        </p:nvSpPr>
        <p:spPr/>
        <p:txBody>
          <a:bodyPr/>
          <a:lstStyle/>
          <a:p>
            <a:fld id="{6794ACDB-229F-AD49-80C7-BA1D60912FCD}" type="slidenum">
              <a:rPr lang="de-DE" smtClean="0"/>
              <a:t>‹Nr.›</a:t>
            </a:fld>
            <a:endParaRPr lang="de-DE"/>
          </a:p>
        </p:txBody>
      </p:sp>
    </p:spTree>
    <p:extLst>
      <p:ext uri="{BB962C8B-B14F-4D97-AF65-F5344CB8AC3E}">
        <p14:creationId xmlns:p14="http://schemas.microsoft.com/office/powerpoint/2010/main" val="98628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6DB8B2-1438-F7BB-4662-30DC4319CEAF}"/>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E3F3A9FF-C672-7672-1161-210A4B4CE7B3}"/>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F39BBC4-5726-3227-14EF-B32EAB6475BC}"/>
              </a:ext>
            </a:extLst>
          </p:cNvPr>
          <p:cNvSpPr>
            <a:spLocks noGrp="1"/>
          </p:cNvSpPr>
          <p:nvPr>
            <p:ph type="dt" sz="half" idx="10"/>
          </p:nvPr>
        </p:nvSpPr>
        <p:spPr/>
        <p:txBody>
          <a:bodyPr/>
          <a:lstStyle/>
          <a:p>
            <a:fld id="{F3714A2A-C0A3-A54B-A70D-73EAC150E5EA}" type="datetimeFigureOut">
              <a:rPr lang="de-DE" smtClean="0"/>
              <a:t>12.07.22</a:t>
            </a:fld>
            <a:endParaRPr lang="de-DE"/>
          </a:p>
        </p:txBody>
      </p:sp>
      <p:sp>
        <p:nvSpPr>
          <p:cNvPr id="5" name="Fußzeilenplatzhalter 4">
            <a:extLst>
              <a:ext uri="{FF2B5EF4-FFF2-40B4-BE49-F238E27FC236}">
                <a16:creationId xmlns:a16="http://schemas.microsoft.com/office/drawing/2014/main" id="{D4BAF4A4-E78C-6AB6-69DD-FBD232E0C68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430C974-23BF-C651-D5BD-2E36AA88BD9C}"/>
              </a:ext>
            </a:extLst>
          </p:cNvPr>
          <p:cNvSpPr>
            <a:spLocks noGrp="1"/>
          </p:cNvSpPr>
          <p:nvPr>
            <p:ph type="sldNum" sz="quarter" idx="12"/>
          </p:nvPr>
        </p:nvSpPr>
        <p:spPr/>
        <p:txBody>
          <a:bodyPr/>
          <a:lstStyle/>
          <a:p>
            <a:fld id="{6794ACDB-229F-AD49-80C7-BA1D60912FCD}" type="slidenum">
              <a:rPr lang="de-DE" smtClean="0"/>
              <a:t>‹Nr.›</a:t>
            </a:fld>
            <a:endParaRPr lang="de-DE"/>
          </a:p>
        </p:txBody>
      </p:sp>
    </p:spTree>
    <p:extLst>
      <p:ext uri="{BB962C8B-B14F-4D97-AF65-F5344CB8AC3E}">
        <p14:creationId xmlns:p14="http://schemas.microsoft.com/office/powerpoint/2010/main" val="933454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3FE70895-DE8C-8582-1341-6F76A819AA24}"/>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90ADD0F4-18DC-6B7C-A7AE-B482A0E3CCF6}"/>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84E246DB-9D67-54D4-C6EB-23839D5DD983}"/>
              </a:ext>
            </a:extLst>
          </p:cNvPr>
          <p:cNvSpPr>
            <a:spLocks noGrp="1"/>
          </p:cNvSpPr>
          <p:nvPr>
            <p:ph type="dt" sz="half" idx="10"/>
          </p:nvPr>
        </p:nvSpPr>
        <p:spPr/>
        <p:txBody>
          <a:bodyPr/>
          <a:lstStyle/>
          <a:p>
            <a:fld id="{F3714A2A-C0A3-A54B-A70D-73EAC150E5EA}" type="datetimeFigureOut">
              <a:rPr lang="de-DE" smtClean="0"/>
              <a:t>12.07.22</a:t>
            </a:fld>
            <a:endParaRPr lang="de-DE"/>
          </a:p>
        </p:txBody>
      </p:sp>
      <p:sp>
        <p:nvSpPr>
          <p:cNvPr id="5" name="Fußzeilenplatzhalter 4">
            <a:extLst>
              <a:ext uri="{FF2B5EF4-FFF2-40B4-BE49-F238E27FC236}">
                <a16:creationId xmlns:a16="http://schemas.microsoft.com/office/drawing/2014/main" id="{5B9478C5-3C82-1613-FED9-6B2A39A153D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70384FF-9F26-04C0-8FED-060F71DDC83D}"/>
              </a:ext>
            </a:extLst>
          </p:cNvPr>
          <p:cNvSpPr>
            <a:spLocks noGrp="1"/>
          </p:cNvSpPr>
          <p:nvPr>
            <p:ph type="sldNum" sz="quarter" idx="12"/>
          </p:nvPr>
        </p:nvSpPr>
        <p:spPr/>
        <p:txBody>
          <a:bodyPr/>
          <a:lstStyle/>
          <a:p>
            <a:fld id="{6794ACDB-229F-AD49-80C7-BA1D60912FCD}" type="slidenum">
              <a:rPr lang="de-DE" smtClean="0"/>
              <a:t>‹Nr.›</a:t>
            </a:fld>
            <a:endParaRPr lang="de-DE"/>
          </a:p>
        </p:txBody>
      </p:sp>
    </p:spTree>
    <p:extLst>
      <p:ext uri="{BB962C8B-B14F-4D97-AF65-F5344CB8AC3E}">
        <p14:creationId xmlns:p14="http://schemas.microsoft.com/office/powerpoint/2010/main" val="4227960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AC8898-72B7-D861-5A9C-79514D14B45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054472F9-DDB7-7B5F-0C03-4A4BB3B43EFB}"/>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DD9B985-4F25-A44B-1798-E7C49BCD518B}"/>
              </a:ext>
            </a:extLst>
          </p:cNvPr>
          <p:cNvSpPr>
            <a:spLocks noGrp="1"/>
          </p:cNvSpPr>
          <p:nvPr>
            <p:ph type="dt" sz="half" idx="10"/>
          </p:nvPr>
        </p:nvSpPr>
        <p:spPr/>
        <p:txBody>
          <a:bodyPr/>
          <a:lstStyle/>
          <a:p>
            <a:fld id="{F3714A2A-C0A3-A54B-A70D-73EAC150E5EA}" type="datetimeFigureOut">
              <a:rPr lang="de-DE" smtClean="0"/>
              <a:t>12.07.22</a:t>
            </a:fld>
            <a:endParaRPr lang="de-DE"/>
          </a:p>
        </p:txBody>
      </p:sp>
      <p:sp>
        <p:nvSpPr>
          <p:cNvPr id="5" name="Fußzeilenplatzhalter 4">
            <a:extLst>
              <a:ext uri="{FF2B5EF4-FFF2-40B4-BE49-F238E27FC236}">
                <a16:creationId xmlns:a16="http://schemas.microsoft.com/office/drawing/2014/main" id="{B27B86A2-F8FD-A0E7-DC29-9CA23311334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A92C15E-8C00-49A7-81F4-94039C7BDDB6}"/>
              </a:ext>
            </a:extLst>
          </p:cNvPr>
          <p:cNvSpPr>
            <a:spLocks noGrp="1"/>
          </p:cNvSpPr>
          <p:nvPr>
            <p:ph type="sldNum" sz="quarter" idx="12"/>
          </p:nvPr>
        </p:nvSpPr>
        <p:spPr/>
        <p:txBody>
          <a:bodyPr/>
          <a:lstStyle/>
          <a:p>
            <a:fld id="{6794ACDB-229F-AD49-80C7-BA1D60912FCD}" type="slidenum">
              <a:rPr lang="de-DE" smtClean="0"/>
              <a:t>‹Nr.›</a:t>
            </a:fld>
            <a:endParaRPr lang="de-DE"/>
          </a:p>
        </p:txBody>
      </p:sp>
    </p:spTree>
    <p:extLst>
      <p:ext uri="{BB962C8B-B14F-4D97-AF65-F5344CB8AC3E}">
        <p14:creationId xmlns:p14="http://schemas.microsoft.com/office/powerpoint/2010/main" val="466885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195B930-278C-BCA7-A61B-75D037FC9873}"/>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45170AA1-260F-CD15-8062-6442C5B8C8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D78AB794-734F-CA19-DB2E-2B09CCD6CAEA}"/>
              </a:ext>
            </a:extLst>
          </p:cNvPr>
          <p:cNvSpPr>
            <a:spLocks noGrp="1"/>
          </p:cNvSpPr>
          <p:nvPr>
            <p:ph type="dt" sz="half" idx="10"/>
          </p:nvPr>
        </p:nvSpPr>
        <p:spPr/>
        <p:txBody>
          <a:bodyPr/>
          <a:lstStyle/>
          <a:p>
            <a:fld id="{F3714A2A-C0A3-A54B-A70D-73EAC150E5EA}" type="datetimeFigureOut">
              <a:rPr lang="de-DE" smtClean="0"/>
              <a:t>12.07.22</a:t>
            </a:fld>
            <a:endParaRPr lang="de-DE"/>
          </a:p>
        </p:txBody>
      </p:sp>
      <p:sp>
        <p:nvSpPr>
          <p:cNvPr id="5" name="Fußzeilenplatzhalter 4">
            <a:extLst>
              <a:ext uri="{FF2B5EF4-FFF2-40B4-BE49-F238E27FC236}">
                <a16:creationId xmlns:a16="http://schemas.microsoft.com/office/drawing/2014/main" id="{4A4AB14A-9FDF-C9BC-EAA3-AE01D49E399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DB36FD4-C424-3F3F-93FC-020513883876}"/>
              </a:ext>
            </a:extLst>
          </p:cNvPr>
          <p:cNvSpPr>
            <a:spLocks noGrp="1"/>
          </p:cNvSpPr>
          <p:nvPr>
            <p:ph type="sldNum" sz="quarter" idx="12"/>
          </p:nvPr>
        </p:nvSpPr>
        <p:spPr/>
        <p:txBody>
          <a:bodyPr/>
          <a:lstStyle/>
          <a:p>
            <a:fld id="{6794ACDB-229F-AD49-80C7-BA1D60912FCD}" type="slidenum">
              <a:rPr lang="de-DE" smtClean="0"/>
              <a:t>‹Nr.›</a:t>
            </a:fld>
            <a:endParaRPr lang="de-DE"/>
          </a:p>
        </p:txBody>
      </p:sp>
    </p:spTree>
    <p:extLst>
      <p:ext uri="{BB962C8B-B14F-4D97-AF65-F5344CB8AC3E}">
        <p14:creationId xmlns:p14="http://schemas.microsoft.com/office/powerpoint/2010/main" val="1977348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11857AE-7340-A8FE-3823-036CB03B4C1F}"/>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01F77D8A-BD28-ED5E-46EB-BFDF29492095}"/>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431A4DBD-25E5-8FBE-AC70-A377CF125C57}"/>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2B4C26F3-133E-E99F-12FD-0328464C76B0}"/>
              </a:ext>
            </a:extLst>
          </p:cNvPr>
          <p:cNvSpPr>
            <a:spLocks noGrp="1"/>
          </p:cNvSpPr>
          <p:nvPr>
            <p:ph type="dt" sz="half" idx="10"/>
          </p:nvPr>
        </p:nvSpPr>
        <p:spPr/>
        <p:txBody>
          <a:bodyPr/>
          <a:lstStyle/>
          <a:p>
            <a:fld id="{F3714A2A-C0A3-A54B-A70D-73EAC150E5EA}" type="datetimeFigureOut">
              <a:rPr lang="de-DE" smtClean="0"/>
              <a:t>12.07.22</a:t>
            </a:fld>
            <a:endParaRPr lang="de-DE"/>
          </a:p>
        </p:txBody>
      </p:sp>
      <p:sp>
        <p:nvSpPr>
          <p:cNvPr id="6" name="Fußzeilenplatzhalter 5">
            <a:extLst>
              <a:ext uri="{FF2B5EF4-FFF2-40B4-BE49-F238E27FC236}">
                <a16:creationId xmlns:a16="http://schemas.microsoft.com/office/drawing/2014/main" id="{F62CF40F-A84D-DCE9-6870-C948B353334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7BFBEB2-030C-7044-89E2-3279A5042417}"/>
              </a:ext>
            </a:extLst>
          </p:cNvPr>
          <p:cNvSpPr>
            <a:spLocks noGrp="1"/>
          </p:cNvSpPr>
          <p:nvPr>
            <p:ph type="sldNum" sz="quarter" idx="12"/>
          </p:nvPr>
        </p:nvSpPr>
        <p:spPr/>
        <p:txBody>
          <a:bodyPr/>
          <a:lstStyle/>
          <a:p>
            <a:fld id="{6794ACDB-229F-AD49-80C7-BA1D60912FCD}" type="slidenum">
              <a:rPr lang="de-DE" smtClean="0"/>
              <a:t>‹Nr.›</a:t>
            </a:fld>
            <a:endParaRPr lang="de-DE"/>
          </a:p>
        </p:txBody>
      </p:sp>
    </p:spTree>
    <p:extLst>
      <p:ext uri="{BB962C8B-B14F-4D97-AF65-F5344CB8AC3E}">
        <p14:creationId xmlns:p14="http://schemas.microsoft.com/office/powerpoint/2010/main" val="2708323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2BB87D-1338-5D6D-C889-F0929875FE93}"/>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1A41B096-968A-B647-E4F3-17B92C3F2F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C93078A5-5530-BF82-33C6-566D351F83A8}"/>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B9EFDD23-BA55-3272-1B8C-208AC1DFAF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0F9228A2-A88C-87C0-6DBE-03A7E2D501F9}"/>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209B2059-036E-87C7-9E13-FC79842FE8A7}"/>
              </a:ext>
            </a:extLst>
          </p:cNvPr>
          <p:cNvSpPr>
            <a:spLocks noGrp="1"/>
          </p:cNvSpPr>
          <p:nvPr>
            <p:ph type="dt" sz="half" idx="10"/>
          </p:nvPr>
        </p:nvSpPr>
        <p:spPr/>
        <p:txBody>
          <a:bodyPr/>
          <a:lstStyle/>
          <a:p>
            <a:fld id="{F3714A2A-C0A3-A54B-A70D-73EAC150E5EA}" type="datetimeFigureOut">
              <a:rPr lang="de-DE" smtClean="0"/>
              <a:t>12.07.22</a:t>
            </a:fld>
            <a:endParaRPr lang="de-DE"/>
          </a:p>
        </p:txBody>
      </p:sp>
      <p:sp>
        <p:nvSpPr>
          <p:cNvPr id="8" name="Fußzeilenplatzhalter 7">
            <a:extLst>
              <a:ext uri="{FF2B5EF4-FFF2-40B4-BE49-F238E27FC236}">
                <a16:creationId xmlns:a16="http://schemas.microsoft.com/office/drawing/2014/main" id="{96A20AF2-DF2C-6C1A-225B-BE5EDE187976}"/>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4AAA2BA4-D85E-5C34-C2AD-19966D5D2A62}"/>
              </a:ext>
            </a:extLst>
          </p:cNvPr>
          <p:cNvSpPr>
            <a:spLocks noGrp="1"/>
          </p:cNvSpPr>
          <p:nvPr>
            <p:ph type="sldNum" sz="quarter" idx="12"/>
          </p:nvPr>
        </p:nvSpPr>
        <p:spPr/>
        <p:txBody>
          <a:bodyPr/>
          <a:lstStyle/>
          <a:p>
            <a:fld id="{6794ACDB-229F-AD49-80C7-BA1D60912FCD}" type="slidenum">
              <a:rPr lang="de-DE" smtClean="0"/>
              <a:t>‹Nr.›</a:t>
            </a:fld>
            <a:endParaRPr lang="de-DE"/>
          </a:p>
        </p:txBody>
      </p:sp>
    </p:spTree>
    <p:extLst>
      <p:ext uri="{BB962C8B-B14F-4D97-AF65-F5344CB8AC3E}">
        <p14:creationId xmlns:p14="http://schemas.microsoft.com/office/powerpoint/2010/main" val="2635292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D82F71-9B49-7A17-5C8D-421569E539BE}"/>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7632A344-2201-D859-4FAA-674901A03C3E}"/>
              </a:ext>
            </a:extLst>
          </p:cNvPr>
          <p:cNvSpPr>
            <a:spLocks noGrp="1"/>
          </p:cNvSpPr>
          <p:nvPr>
            <p:ph type="dt" sz="half" idx="10"/>
          </p:nvPr>
        </p:nvSpPr>
        <p:spPr/>
        <p:txBody>
          <a:bodyPr/>
          <a:lstStyle/>
          <a:p>
            <a:fld id="{F3714A2A-C0A3-A54B-A70D-73EAC150E5EA}" type="datetimeFigureOut">
              <a:rPr lang="de-DE" smtClean="0"/>
              <a:t>12.07.22</a:t>
            </a:fld>
            <a:endParaRPr lang="de-DE"/>
          </a:p>
        </p:txBody>
      </p:sp>
      <p:sp>
        <p:nvSpPr>
          <p:cNvPr id="4" name="Fußzeilenplatzhalter 3">
            <a:extLst>
              <a:ext uri="{FF2B5EF4-FFF2-40B4-BE49-F238E27FC236}">
                <a16:creationId xmlns:a16="http://schemas.microsoft.com/office/drawing/2014/main" id="{864FD8AD-4374-EDDC-2D82-C2744BB40B81}"/>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707852AD-7CE2-A690-672F-703BACD54840}"/>
              </a:ext>
            </a:extLst>
          </p:cNvPr>
          <p:cNvSpPr>
            <a:spLocks noGrp="1"/>
          </p:cNvSpPr>
          <p:nvPr>
            <p:ph type="sldNum" sz="quarter" idx="12"/>
          </p:nvPr>
        </p:nvSpPr>
        <p:spPr/>
        <p:txBody>
          <a:bodyPr/>
          <a:lstStyle/>
          <a:p>
            <a:fld id="{6794ACDB-229F-AD49-80C7-BA1D60912FCD}" type="slidenum">
              <a:rPr lang="de-DE" smtClean="0"/>
              <a:t>‹Nr.›</a:t>
            </a:fld>
            <a:endParaRPr lang="de-DE"/>
          </a:p>
        </p:txBody>
      </p:sp>
    </p:spTree>
    <p:extLst>
      <p:ext uri="{BB962C8B-B14F-4D97-AF65-F5344CB8AC3E}">
        <p14:creationId xmlns:p14="http://schemas.microsoft.com/office/powerpoint/2010/main" val="1495662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E0F4473C-6CD1-DAFF-3028-1F86CDC695EA}"/>
              </a:ext>
            </a:extLst>
          </p:cNvPr>
          <p:cNvSpPr>
            <a:spLocks noGrp="1"/>
          </p:cNvSpPr>
          <p:nvPr>
            <p:ph type="dt" sz="half" idx="10"/>
          </p:nvPr>
        </p:nvSpPr>
        <p:spPr/>
        <p:txBody>
          <a:bodyPr/>
          <a:lstStyle/>
          <a:p>
            <a:fld id="{F3714A2A-C0A3-A54B-A70D-73EAC150E5EA}" type="datetimeFigureOut">
              <a:rPr lang="de-DE" smtClean="0"/>
              <a:t>12.07.22</a:t>
            </a:fld>
            <a:endParaRPr lang="de-DE"/>
          </a:p>
        </p:txBody>
      </p:sp>
      <p:sp>
        <p:nvSpPr>
          <p:cNvPr id="3" name="Fußzeilenplatzhalter 2">
            <a:extLst>
              <a:ext uri="{FF2B5EF4-FFF2-40B4-BE49-F238E27FC236}">
                <a16:creationId xmlns:a16="http://schemas.microsoft.com/office/drawing/2014/main" id="{EF72089C-086C-68BD-40F2-7A05D0A5C130}"/>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EA58850C-6B73-8CEF-44CA-B03D8F52E5E6}"/>
              </a:ext>
            </a:extLst>
          </p:cNvPr>
          <p:cNvSpPr>
            <a:spLocks noGrp="1"/>
          </p:cNvSpPr>
          <p:nvPr>
            <p:ph type="sldNum" sz="quarter" idx="12"/>
          </p:nvPr>
        </p:nvSpPr>
        <p:spPr/>
        <p:txBody>
          <a:bodyPr/>
          <a:lstStyle/>
          <a:p>
            <a:fld id="{6794ACDB-229F-AD49-80C7-BA1D60912FCD}" type="slidenum">
              <a:rPr lang="de-DE" smtClean="0"/>
              <a:t>‹Nr.›</a:t>
            </a:fld>
            <a:endParaRPr lang="de-DE"/>
          </a:p>
        </p:txBody>
      </p:sp>
    </p:spTree>
    <p:extLst>
      <p:ext uri="{BB962C8B-B14F-4D97-AF65-F5344CB8AC3E}">
        <p14:creationId xmlns:p14="http://schemas.microsoft.com/office/powerpoint/2010/main" val="321244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EE2C2F1-3F13-BE7A-10AD-D1E4D1B7189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CEABCEC8-2C6E-8CA8-56F0-49225108D87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68154302-970A-8D00-0658-E86747CD50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781306D-8C44-BD67-FE1E-5A8E7A989EDD}"/>
              </a:ext>
            </a:extLst>
          </p:cNvPr>
          <p:cNvSpPr>
            <a:spLocks noGrp="1"/>
          </p:cNvSpPr>
          <p:nvPr>
            <p:ph type="dt" sz="half" idx="10"/>
          </p:nvPr>
        </p:nvSpPr>
        <p:spPr/>
        <p:txBody>
          <a:bodyPr/>
          <a:lstStyle/>
          <a:p>
            <a:fld id="{F3714A2A-C0A3-A54B-A70D-73EAC150E5EA}" type="datetimeFigureOut">
              <a:rPr lang="de-DE" smtClean="0"/>
              <a:t>12.07.22</a:t>
            </a:fld>
            <a:endParaRPr lang="de-DE"/>
          </a:p>
        </p:txBody>
      </p:sp>
      <p:sp>
        <p:nvSpPr>
          <p:cNvPr id="6" name="Fußzeilenplatzhalter 5">
            <a:extLst>
              <a:ext uri="{FF2B5EF4-FFF2-40B4-BE49-F238E27FC236}">
                <a16:creationId xmlns:a16="http://schemas.microsoft.com/office/drawing/2014/main" id="{189EDB92-B00A-9EED-9AB2-50B590E36302}"/>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F869542-B62A-6953-6B1F-5526A491EB0B}"/>
              </a:ext>
            </a:extLst>
          </p:cNvPr>
          <p:cNvSpPr>
            <a:spLocks noGrp="1"/>
          </p:cNvSpPr>
          <p:nvPr>
            <p:ph type="sldNum" sz="quarter" idx="12"/>
          </p:nvPr>
        </p:nvSpPr>
        <p:spPr/>
        <p:txBody>
          <a:bodyPr/>
          <a:lstStyle/>
          <a:p>
            <a:fld id="{6794ACDB-229F-AD49-80C7-BA1D60912FCD}" type="slidenum">
              <a:rPr lang="de-DE" smtClean="0"/>
              <a:t>‹Nr.›</a:t>
            </a:fld>
            <a:endParaRPr lang="de-DE"/>
          </a:p>
        </p:txBody>
      </p:sp>
    </p:spTree>
    <p:extLst>
      <p:ext uri="{BB962C8B-B14F-4D97-AF65-F5344CB8AC3E}">
        <p14:creationId xmlns:p14="http://schemas.microsoft.com/office/powerpoint/2010/main" val="3791993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C5F384-C7C7-3F7E-0E40-7CA8412CE76F}"/>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F4C77589-9F92-E0CD-CAAE-EC188AEFA51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A06F48D6-553C-4EB2-DCD5-AFE3046066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459D5107-3634-26CC-6E45-5758AE48C8C7}"/>
              </a:ext>
            </a:extLst>
          </p:cNvPr>
          <p:cNvSpPr>
            <a:spLocks noGrp="1"/>
          </p:cNvSpPr>
          <p:nvPr>
            <p:ph type="dt" sz="half" idx="10"/>
          </p:nvPr>
        </p:nvSpPr>
        <p:spPr/>
        <p:txBody>
          <a:bodyPr/>
          <a:lstStyle/>
          <a:p>
            <a:fld id="{F3714A2A-C0A3-A54B-A70D-73EAC150E5EA}" type="datetimeFigureOut">
              <a:rPr lang="de-DE" smtClean="0"/>
              <a:t>12.07.22</a:t>
            </a:fld>
            <a:endParaRPr lang="de-DE"/>
          </a:p>
        </p:txBody>
      </p:sp>
      <p:sp>
        <p:nvSpPr>
          <p:cNvPr id="6" name="Fußzeilenplatzhalter 5">
            <a:extLst>
              <a:ext uri="{FF2B5EF4-FFF2-40B4-BE49-F238E27FC236}">
                <a16:creationId xmlns:a16="http://schemas.microsoft.com/office/drawing/2014/main" id="{F070EB30-1313-6CBD-102C-9216E33ED08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E41F95D5-9E7F-3042-F35F-A13A7C1CC089}"/>
              </a:ext>
            </a:extLst>
          </p:cNvPr>
          <p:cNvSpPr>
            <a:spLocks noGrp="1"/>
          </p:cNvSpPr>
          <p:nvPr>
            <p:ph type="sldNum" sz="quarter" idx="12"/>
          </p:nvPr>
        </p:nvSpPr>
        <p:spPr/>
        <p:txBody>
          <a:bodyPr/>
          <a:lstStyle/>
          <a:p>
            <a:fld id="{6794ACDB-229F-AD49-80C7-BA1D60912FCD}" type="slidenum">
              <a:rPr lang="de-DE" smtClean="0"/>
              <a:t>‹Nr.›</a:t>
            </a:fld>
            <a:endParaRPr lang="de-DE"/>
          </a:p>
        </p:txBody>
      </p:sp>
    </p:spTree>
    <p:extLst>
      <p:ext uri="{BB962C8B-B14F-4D97-AF65-F5344CB8AC3E}">
        <p14:creationId xmlns:p14="http://schemas.microsoft.com/office/powerpoint/2010/main" val="660679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466D6F71-9AF2-9BC1-B2C5-06FF5BB2B0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846E451F-5489-B06A-BCE0-CF9CF1485D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241964B-BF94-29C5-FA77-06204D1DED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714A2A-C0A3-A54B-A70D-73EAC150E5EA}" type="datetimeFigureOut">
              <a:rPr lang="de-DE" smtClean="0"/>
              <a:t>12.07.22</a:t>
            </a:fld>
            <a:endParaRPr lang="de-DE"/>
          </a:p>
        </p:txBody>
      </p:sp>
      <p:sp>
        <p:nvSpPr>
          <p:cNvPr id="5" name="Fußzeilenplatzhalter 4">
            <a:extLst>
              <a:ext uri="{FF2B5EF4-FFF2-40B4-BE49-F238E27FC236}">
                <a16:creationId xmlns:a16="http://schemas.microsoft.com/office/drawing/2014/main" id="{F93066FC-8F3D-670C-64AF-DD51813DF5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744C0898-E470-6DF6-4EC8-12CF058170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94ACDB-229F-AD49-80C7-BA1D60912FCD}" type="slidenum">
              <a:rPr lang="de-DE" smtClean="0"/>
              <a:t>‹Nr.›</a:t>
            </a:fld>
            <a:endParaRPr lang="de-DE"/>
          </a:p>
        </p:txBody>
      </p:sp>
    </p:spTree>
    <p:extLst>
      <p:ext uri="{BB962C8B-B14F-4D97-AF65-F5344CB8AC3E}">
        <p14:creationId xmlns:p14="http://schemas.microsoft.com/office/powerpoint/2010/main" val="32915123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planet-wissen.de/natur/tierwelt/tiere_im_wald/pwieeichhoernchen100.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a:extLst>
              <a:ext uri="{FF2B5EF4-FFF2-40B4-BE49-F238E27FC236}">
                <a16:creationId xmlns:a16="http://schemas.microsoft.com/office/drawing/2014/main" id="{AF23EC21-F10E-DBDB-41A3-FB2E9B2F585E}"/>
              </a:ext>
            </a:extLst>
          </p:cNvPr>
          <p:cNvSpPr>
            <a:spLocks noGrp="1"/>
          </p:cNvSpPr>
          <p:nvPr>
            <p:ph type="subTitle" idx="1"/>
          </p:nvPr>
        </p:nvSpPr>
        <p:spPr>
          <a:xfrm>
            <a:off x="1524000" y="3657600"/>
            <a:ext cx="9144000" cy="1600200"/>
          </a:xfrm>
        </p:spPr>
        <p:txBody>
          <a:bodyPr/>
          <a:lstStyle/>
          <a:p>
            <a:r>
              <a:rPr lang="de-DE" dirty="0"/>
              <a:t>Eichhörnchen sind ganz toll</a:t>
            </a:r>
          </a:p>
        </p:txBody>
      </p:sp>
      <p:pic>
        <p:nvPicPr>
          <p:cNvPr id="1026" name="Picture 2" descr="Free photos of Squirrel">
            <a:extLst>
              <a:ext uri="{FF2B5EF4-FFF2-40B4-BE49-F238E27FC236}">
                <a16:creationId xmlns:a16="http://schemas.microsoft.com/office/drawing/2014/main" id="{088E3AB2-5725-8AEE-6C11-6EE96F65168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45843" y="-912812"/>
            <a:ext cx="7050881" cy="4700587"/>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a:extLst>
              <a:ext uri="{FF2B5EF4-FFF2-40B4-BE49-F238E27FC236}">
                <a16:creationId xmlns:a16="http://schemas.microsoft.com/office/drawing/2014/main" id="{C89CFEC3-D215-A27D-A64E-50FCE1AD8804}"/>
              </a:ext>
            </a:extLst>
          </p:cNvPr>
          <p:cNvSpPr>
            <a:spLocks noGrp="1"/>
          </p:cNvSpPr>
          <p:nvPr>
            <p:ph type="ctrTitle"/>
          </p:nvPr>
        </p:nvSpPr>
        <p:spPr/>
        <p:txBody>
          <a:bodyPr/>
          <a:lstStyle/>
          <a:p>
            <a:r>
              <a:rPr lang="de-DE" dirty="0" err="1"/>
              <a:t>Echihörnchen</a:t>
            </a:r>
            <a:endParaRPr lang="de-DE" dirty="0"/>
          </a:p>
        </p:txBody>
      </p:sp>
      <p:sp>
        <p:nvSpPr>
          <p:cNvPr id="5" name="Untertitel 2">
            <a:extLst>
              <a:ext uri="{FF2B5EF4-FFF2-40B4-BE49-F238E27FC236}">
                <a16:creationId xmlns:a16="http://schemas.microsoft.com/office/drawing/2014/main" id="{E99DC97E-2C3F-8BA2-01AC-C0AD2834CC8D}"/>
              </a:ext>
            </a:extLst>
          </p:cNvPr>
          <p:cNvSpPr txBox="1">
            <a:spLocks/>
          </p:cNvSpPr>
          <p:nvPr/>
        </p:nvSpPr>
        <p:spPr>
          <a:xfrm>
            <a:off x="1524000" y="5228741"/>
            <a:ext cx="9144000" cy="16002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de-DE" dirty="0"/>
              <a:t>Das ist ein Vortrag von Maya und Klaus</a:t>
            </a:r>
          </a:p>
          <a:p>
            <a:r>
              <a:rPr lang="de-DE" dirty="0"/>
              <a:t>15/09/2023</a:t>
            </a:r>
          </a:p>
        </p:txBody>
      </p:sp>
    </p:spTree>
    <p:extLst>
      <p:ext uri="{BB962C8B-B14F-4D97-AF65-F5344CB8AC3E}">
        <p14:creationId xmlns:p14="http://schemas.microsoft.com/office/powerpoint/2010/main" val="3005872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Free photos of Animal">
            <a:extLst>
              <a:ext uri="{FF2B5EF4-FFF2-40B4-BE49-F238E27FC236}">
                <a16:creationId xmlns:a16="http://schemas.microsoft.com/office/drawing/2014/main" id="{D2C57674-622B-487A-7C0E-BBB823D1EA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867575"/>
            <a:ext cx="8418497" cy="5612331"/>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a:extLst>
              <a:ext uri="{FF2B5EF4-FFF2-40B4-BE49-F238E27FC236}">
                <a16:creationId xmlns:a16="http://schemas.microsoft.com/office/drawing/2014/main" id="{B95B54E7-29F5-F960-6C3B-43CDABE11B79}"/>
              </a:ext>
            </a:extLst>
          </p:cNvPr>
          <p:cNvSpPr>
            <a:spLocks noGrp="1"/>
          </p:cNvSpPr>
          <p:nvPr>
            <p:ph type="title"/>
          </p:nvPr>
        </p:nvSpPr>
        <p:spPr/>
        <p:txBody>
          <a:bodyPr/>
          <a:lstStyle/>
          <a:p>
            <a:r>
              <a:rPr lang="de-DE" dirty="0"/>
              <a:t>Was essen Eichhörnchen?</a:t>
            </a:r>
          </a:p>
        </p:txBody>
      </p:sp>
      <p:sp>
        <p:nvSpPr>
          <p:cNvPr id="3" name="Inhaltsplatzhalter 2">
            <a:extLst>
              <a:ext uri="{FF2B5EF4-FFF2-40B4-BE49-F238E27FC236}">
                <a16:creationId xmlns:a16="http://schemas.microsoft.com/office/drawing/2014/main" id="{D1388ED8-F55A-6956-66FD-22C484E1D03D}"/>
              </a:ext>
            </a:extLst>
          </p:cNvPr>
          <p:cNvSpPr>
            <a:spLocks noGrp="1"/>
          </p:cNvSpPr>
          <p:nvPr>
            <p:ph idx="1"/>
          </p:nvPr>
        </p:nvSpPr>
        <p:spPr/>
        <p:txBody>
          <a:bodyPr/>
          <a:lstStyle/>
          <a:p>
            <a:r>
              <a:rPr lang="de-DE" dirty="0"/>
              <a:t>Nüsse</a:t>
            </a:r>
          </a:p>
          <a:p>
            <a:r>
              <a:rPr lang="de-DE" dirty="0"/>
              <a:t>Würmer</a:t>
            </a:r>
          </a:p>
          <a:p>
            <a:r>
              <a:rPr lang="de-DE" dirty="0"/>
              <a:t>Junge Vögel</a:t>
            </a:r>
          </a:p>
        </p:txBody>
      </p:sp>
    </p:spTree>
    <p:extLst>
      <p:ext uri="{BB962C8B-B14F-4D97-AF65-F5344CB8AC3E}">
        <p14:creationId xmlns:p14="http://schemas.microsoft.com/office/powerpoint/2010/main" val="888983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nodeType="clickEffect">
                                  <p:stCondLst>
                                    <p:cond delay="0"/>
                                  </p:stCondLst>
                                  <p:childTnLst>
                                    <p:animRot by="120000">
                                      <p:cBhvr>
                                        <p:cTn id="6" dur="325" fill="hold">
                                          <p:stCondLst>
                                            <p:cond delay="0"/>
                                          </p:stCondLst>
                                        </p:cTn>
                                        <p:tgtEl>
                                          <p:spTgt spid="2050"/>
                                        </p:tgtEl>
                                        <p:attrNameLst>
                                          <p:attrName>r</p:attrName>
                                        </p:attrNameLst>
                                      </p:cBhvr>
                                    </p:animRot>
                                    <p:animRot by="-240000">
                                      <p:cBhvr>
                                        <p:cTn id="7" dur="650" fill="hold">
                                          <p:stCondLst>
                                            <p:cond delay="650"/>
                                          </p:stCondLst>
                                        </p:cTn>
                                        <p:tgtEl>
                                          <p:spTgt spid="2050"/>
                                        </p:tgtEl>
                                        <p:attrNameLst>
                                          <p:attrName>r</p:attrName>
                                        </p:attrNameLst>
                                      </p:cBhvr>
                                    </p:animRot>
                                    <p:animRot by="240000">
                                      <p:cBhvr>
                                        <p:cTn id="8" dur="650" fill="hold">
                                          <p:stCondLst>
                                            <p:cond delay="1300"/>
                                          </p:stCondLst>
                                        </p:cTn>
                                        <p:tgtEl>
                                          <p:spTgt spid="2050"/>
                                        </p:tgtEl>
                                        <p:attrNameLst>
                                          <p:attrName>r</p:attrName>
                                        </p:attrNameLst>
                                      </p:cBhvr>
                                    </p:animRot>
                                    <p:animRot by="-240000">
                                      <p:cBhvr>
                                        <p:cTn id="9" dur="650" fill="hold">
                                          <p:stCondLst>
                                            <p:cond delay="1950"/>
                                          </p:stCondLst>
                                        </p:cTn>
                                        <p:tgtEl>
                                          <p:spTgt spid="2050"/>
                                        </p:tgtEl>
                                        <p:attrNameLst>
                                          <p:attrName>r</p:attrName>
                                        </p:attrNameLst>
                                      </p:cBhvr>
                                    </p:animRot>
                                    <p:animRot by="120000">
                                      <p:cBhvr>
                                        <p:cTn id="10" dur="650" fill="hold">
                                          <p:stCondLst>
                                            <p:cond delay="2600"/>
                                          </p:stCondLst>
                                        </p:cTn>
                                        <p:tgtEl>
                                          <p:spTgt spid="2050"/>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2050"/>
                                        </p:tgtEl>
                                        <p:attrNameLst>
                                          <p:attrName>style.visibility</p:attrName>
                                        </p:attrNameLst>
                                      </p:cBhvr>
                                      <p:to>
                                        <p:strVal val="visible"/>
                                      </p:to>
                                    </p:set>
                                    <p:animEffect transition="in" filter="checkerboard(across)">
                                      <p:cBhvr>
                                        <p:cTn id="15" dur="20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F4D4DF-8DCA-11C2-712B-F80F2E25AFD0}"/>
              </a:ext>
            </a:extLst>
          </p:cNvPr>
          <p:cNvSpPr>
            <a:spLocks noGrp="1"/>
          </p:cNvSpPr>
          <p:nvPr>
            <p:ph type="title"/>
          </p:nvPr>
        </p:nvSpPr>
        <p:spPr/>
        <p:txBody>
          <a:bodyPr/>
          <a:lstStyle/>
          <a:p>
            <a:r>
              <a:rPr lang="de-DE" dirty="0">
                <a:solidFill>
                  <a:schemeClr val="accent6">
                    <a:lumMod val="40000"/>
                    <a:lumOff val="60000"/>
                  </a:schemeClr>
                </a:solidFill>
              </a:rPr>
              <a:t>“Körperbau – perfekt angepasst”</a:t>
            </a:r>
          </a:p>
        </p:txBody>
      </p:sp>
      <p:sp>
        <p:nvSpPr>
          <p:cNvPr id="3" name="Inhaltsplatzhalter 2">
            <a:extLst>
              <a:ext uri="{FF2B5EF4-FFF2-40B4-BE49-F238E27FC236}">
                <a16:creationId xmlns:a16="http://schemas.microsoft.com/office/drawing/2014/main" id="{CB5EE62C-C685-F15F-C6A4-C3F57C400477}"/>
              </a:ext>
            </a:extLst>
          </p:cNvPr>
          <p:cNvSpPr>
            <a:spLocks noGrp="1"/>
          </p:cNvSpPr>
          <p:nvPr>
            <p:ph idx="1"/>
          </p:nvPr>
        </p:nvSpPr>
        <p:spPr/>
        <p:txBody>
          <a:bodyPr>
            <a:normAutofit/>
          </a:bodyPr>
          <a:lstStyle/>
          <a:p>
            <a:r>
              <a:rPr lang="de-DE" sz="1200" dirty="0">
                <a:solidFill>
                  <a:schemeClr val="accent6">
                    <a:lumMod val="40000"/>
                    <a:lumOff val="60000"/>
                  </a:schemeClr>
                </a:solidFill>
              </a:rPr>
              <a:t>Insgesamt gehören 190 verschiedene Arten zur Gattung der Eichhörnchen, in Europa jedoch war ursprünglich nur das Europäische Eichhörnchen (</a:t>
            </a:r>
            <a:r>
              <a:rPr lang="de-DE" sz="1200" dirty="0" err="1">
                <a:solidFill>
                  <a:schemeClr val="accent6">
                    <a:lumMod val="40000"/>
                    <a:lumOff val="60000"/>
                  </a:schemeClr>
                </a:solidFill>
              </a:rPr>
              <a:t>Sciurus</a:t>
            </a:r>
            <a:r>
              <a:rPr lang="de-DE" sz="1200" dirty="0">
                <a:solidFill>
                  <a:schemeClr val="accent6">
                    <a:lumMod val="40000"/>
                    <a:lumOff val="60000"/>
                  </a:schemeClr>
                </a:solidFill>
              </a:rPr>
              <a:t> </a:t>
            </a:r>
            <a:r>
              <a:rPr lang="de-DE" sz="1200" dirty="0" err="1">
                <a:solidFill>
                  <a:schemeClr val="accent6">
                    <a:lumMod val="40000"/>
                    <a:lumOff val="60000"/>
                  </a:schemeClr>
                </a:solidFill>
              </a:rPr>
              <a:t>vulgaris</a:t>
            </a:r>
            <a:r>
              <a:rPr lang="de-DE" sz="1200" dirty="0">
                <a:solidFill>
                  <a:schemeClr val="accent6">
                    <a:lumMod val="40000"/>
                    <a:lumOff val="60000"/>
                  </a:schemeClr>
                </a:solidFill>
              </a:rPr>
              <a:t>) heimisch. In Deutschland und vielen anderen europäischen Ländern hat sich das Eichhörnchen zum Kulturfolger entwickelt, das heißt: Es folgt dem Menschen in die Städte, vorzugsweise in die Parks, Gärten und auf die Friedhöfe, da es dort ein großes Nahrungsangebot findet.</a:t>
            </a:r>
          </a:p>
          <a:p>
            <a:r>
              <a:rPr lang="de-DE" sz="1200" dirty="0">
                <a:solidFill>
                  <a:schemeClr val="accent6">
                    <a:lumMod val="40000"/>
                    <a:lumOff val="60000"/>
                  </a:schemeClr>
                </a:solidFill>
              </a:rPr>
              <a:t>Die Fellfarbe der Eichhörnchen ist je nach Region und Jahreszeit sehr unterschiedlich. Sie kann von fuchsrot bis braunschwarz variieren, manche Eichhörnchen werden am Bauch sogar richtig weiß. Im Sommer ist das Fell recht dünn und meist hell. Das Winterfell dagegen ist länger und buschiger. Auch die Fellbüschel an den Ohren wachsen in der kalten Jahreszeit.</a:t>
            </a:r>
          </a:p>
          <a:p>
            <a:r>
              <a:rPr lang="de-DE" sz="1200" dirty="0">
                <a:solidFill>
                  <a:schemeClr val="accent6">
                    <a:lumMod val="40000"/>
                    <a:lumOff val="60000"/>
                  </a:schemeClr>
                </a:solidFill>
              </a:rPr>
              <a:t>Eichhörnchen sind sehr flinke Kletterer und ihr ganzer Körperbau ist perfekt an ein Leben in den Bäumen angepasst. Die langen Hinterbeine mit der starken Muskulatur machen das schnelle Klettern und Springen möglich.</a:t>
            </a:r>
          </a:p>
          <a:p>
            <a:r>
              <a:rPr lang="de-DE" sz="1200" dirty="0">
                <a:solidFill>
                  <a:schemeClr val="accent6">
                    <a:lumMod val="40000"/>
                    <a:lumOff val="60000"/>
                  </a:schemeClr>
                </a:solidFill>
              </a:rPr>
              <a:t>Quelle: </a:t>
            </a:r>
            <a:r>
              <a:rPr lang="de-DE" sz="1200" dirty="0">
                <a:solidFill>
                  <a:schemeClr val="accent6">
                    <a:lumMod val="40000"/>
                    <a:lumOff val="60000"/>
                  </a:schemeClr>
                </a:solidFill>
                <a:hlinkClick r:id="rId2">
                  <a:extLst>
                    <a:ext uri="{A12FA001-AC4F-418D-AE19-62706E023703}">
                      <ahyp:hlinkClr xmlns:ahyp="http://schemas.microsoft.com/office/drawing/2018/hyperlinkcolor" val="tx"/>
                    </a:ext>
                  </a:extLst>
                </a:hlinkClick>
              </a:rPr>
              <a:t>https://www.planet-wissen.de/natur/tierwelt/tiere_im_wald/pwieeichhoernchen100.html</a:t>
            </a:r>
            <a:r>
              <a:rPr lang="de-DE" sz="1200" dirty="0">
                <a:solidFill>
                  <a:schemeClr val="accent6">
                    <a:lumMod val="40000"/>
                    <a:lumOff val="60000"/>
                  </a:schemeClr>
                </a:solidFill>
              </a:rPr>
              <a:t> [Zugriff am 12.07.2022]</a:t>
            </a:r>
          </a:p>
        </p:txBody>
      </p:sp>
    </p:spTree>
    <p:extLst>
      <p:ext uri="{BB962C8B-B14F-4D97-AF65-F5344CB8AC3E}">
        <p14:creationId xmlns:p14="http://schemas.microsoft.com/office/powerpoint/2010/main" val="18388712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4DD8E0-856E-C690-4152-D6A3B0ACEE2E}"/>
              </a:ext>
            </a:extLst>
          </p:cNvPr>
          <p:cNvSpPr>
            <a:spLocks noGrp="1"/>
          </p:cNvSpPr>
          <p:nvPr>
            <p:ph type="title"/>
          </p:nvPr>
        </p:nvSpPr>
        <p:spPr/>
        <p:txBody>
          <a:bodyPr/>
          <a:lstStyle/>
          <a:p>
            <a:r>
              <a:rPr lang="de-DE" dirty="0">
                <a:latin typeface="Modern Love Grunge" panose="020F0502020204030204" pitchFamily="34" charset="0"/>
                <a:cs typeface="Modern Love Grunge" panose="020F0502020204030204" pitchFamily="34" charset="0"/>
              </a:rPr>
              <a:t>Vielen Dank für eure Aufmerksamkeit</a:t>
            </a:r>
          </a:p>
        </p:txBody>
      </p:sp>
      <p:pic>
        <p:nvPicPr>
          <p:cNvPr id="3074" name="Picture 2" descr="Free photos of Squirrel">
            <a:extLst>
              <a:ext uri="{FF2B5EF4-FFF2-40B4-BE49-F238E27FC236}">
                <a16:creationId xmlns:a16="http://schemas.microsoft.com/office/drawing/2014/main" id="{D9B2F037-0542-317B-DB8C-ECAA01EDC58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3705" t="31186" r="17708"/>
          <a:stretch/>
        </p:blipFill>
        <p:spPr bwMode="auto">
          <a:xfrm>
            <a:off x="1694481" y="2061274"/>
            <a:ext cx="9014848" cy="39753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122265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8925A96160A02B49AEE09614E2C963C3" ma:contentTypeVersion="12" ma:contentTypeDescription="Ein neues Dokument erstellen." ma:contentTypeScope="" ma:versionID="63827f9c5eeb93d9e13a95c218b55a8e">
  <xsd:schema xmlns:xsd="http://www.w3.org/2001/XMLSchema" xmlns:xs="http://www.w3.org/2001/XMLSchema" xmlns:p="http://schemas.microsoft.com/office/2006/metadata/properties" xmlns:ns2="e68548d2-83a4-40d9-a0fb-ceaa71bddc6b" xmlns:ns3="54551785-8630-4ae1-91ca-4dc1e95ae655" targetNamespace="http://schemas.microsoft.com/office/2006/metadata/properties" ma:root="true" ma:fieldsID="2f7536f849588b9cea618a2f4a9d9f64" ns2:_="" ns3:_="">
    <xsd:import namespace="e68548d2-83a4-40d9-a0fb-ceaa71bddc6b"/>
    <xsd:import namespace="54551785-8630-4ae1-91ca-4dc1e95ae65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8548d2-83a4-40d9-a0fb-ceaa71bddc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4551785-8630-4ae1-91ca-4dc1e95ae655"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6CCCE46-1CEF-4476-A8E7-465FE2A13EC4}"/>
</file>

<file path=customXml/itemProps2.xml><?xml version="1.0" encoding="utf-8"?>
<ds:datastoreItem xmlns:ds="http://schemas.openxmlformats.org/officeDocument/2006/customXml" ds:itemID="{70736352-5D5E-45ED-8BD6-663BF9A63DA1}"/>
</file>

<file path=docProps/app.xml><?xml version="1.0" encoding="utf-8"?>
<Properties xmlns="http://schemas.openxmlformats.org/officeDocument/2006/extended-properties" xmlns:vt="http://schemas.openxmlformats.org/officeDocument/2006/docPropsVTypes">
  <TotalTime>0</TotalTime>
  <Words>226</Words>
  <Application>Microsoft Macintosh PowerPoint</Application>
  <PresentationFormat>Breitbild</PresentationFormat>
  <Paragraphs>14</Paragraphs>
  <Slides>4</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4</vt:i4>
      </vt:variant>
    </vt:vector>
  </HeadingPairs>
  <TitlesOfParts>
    <vt:vector size="9" baseType="lpstr">
      <vt:lpstr>Arial</vt:lpstr>
      <vt:lpstr>Calibri</vt:lpstr>
      <vt:lpstr>Calibri Light</vt:lpstr>
      <vt:lpstr>Modern Love Grunge</vt:lpstr>
      <vt:lpstr>Office</vt:lpstr>
      <vt:lpstr>Echihörnchen</vt:lpstr>
      <vt:lpstr>Was essen Eichhörnchen?</vt:lpstr>
      <vt:lpstr>“Körperbau – perfekt angepasst”</vt:lpstr>
      <vt:lpstr>Vielen Dank für eure Aufmerksamkeit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Echihörnchen</dc:title>
  <dc:creator>Ahmet Camuka</dc:creator>
  <cp:lastModifiedBy>Ahmet Camuka</cp:lastModifiedBy>
  <cp:revision>1</cp:revision>
  <dcterms:created xsi:type="dcterms:W3CDTF">2022-07-12T14:00:45Z</dcterms:created>
  <dcterms:modified xsi:type="dcterms:W3CDTF">2022-07-12T14:14:39Z</dcterms:modified>
</cp:coreProperties>
</file>